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772400" cy="10204450"/>
  <p:notesSz cx="7772400" cy="102044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63379"/>
            <a:ext cx="6606540" cy="2142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714492"/>
            <a:ext cx="5440680" cy="255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47023"/>
            <a:ext cx="3380994" cy="673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47023"/>
            <a:ext cx="3380994" cy="673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048500" cy="102012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35800" y="0"/>
            <a:ext cx="736600" cy="10201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8178"/>
            <a:ext cx="6995160" cy="1632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47023"/>
            <a:ext cx="6995160" cy="673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490139"/>
            <a:ext cx="2487168" cy="510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490139"/>
            <a:ext cx="1787652" cy="510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490139"/>
            <a:ext cx="1787652" cy="510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" y="217690"/>
            <a:ext cx="7667327" cy="9959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46" y="370457"/>
            <a:ext cx="7551304" cy="9743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6916" y="92516"/>
            <a:ext cx="7335520" cy="6165215"/>
            <a:chOff x="206916" y="92516"/>
            <a:chExt cx="7335520" cy="6165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0063" y="6014791"/>
              <a:ext cx="156791" cy="16606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916" y="92516"/>
              <a:ext cx="6877601" cy="61648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0054" y="5900623"/>
              <a:ext cx="551916" cy="272808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460" y="6414134"/>
            <a:ext cx="7390571" cy="37705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954" y="75755"/>
            <a:ext cx="6945885" cy="4104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2025-12-28T05:54:59Z</dcterms:created>
  <dcterms:modified xsi:type="dcterms:W3CDTF">2025-12-28T05:54:59Z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2025-12-28T00:00:00Z</vt:filetime>
  </property>
  <property fmtid="{D5CDD505-2E9C-101B-9397-08002B2CF9AE}" pid="3" name="LastSaved">
    <vt:filetime>2025-12-28T00:00:00Z</vt:filetime>
  </property>
  <property fmtid="{D5CDD505-2E9C-101B-9397-08002B2CF9AE}" pid="4" name="Producer">
    <vt:lpwstr>3-Heights(TM) PDF Security Shell 4.8.25.2 (http://www.pdf-tools.com)</vt:lpwstr>
  </property>
</Properties>
</file>